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96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95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94B7C295-0965-8F21-8259-ED55039237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A3B0BDAA-FBB1-217F-7F32-29E5DB88C4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17D5A04-D342-EC20-0488-A0EF93219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7283-4472-4F76-801B-1A207F53A33B}" type="datetimeFigureOut">
              <a:rPr lang="he-IL" smtClean="0"/>
              <a:t>ה'/אדר/תשפ"ג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440E6E0-ED3B-A844-0821-B9C1175F4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0DCBC87-F2C6-8C21-B7B7-71D55E9D2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8FF5F-F508-42A2-B2EB-1ADC409E9F5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746140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C903FE2-1E60-EBEC-3E15-EBBC54435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EE70BA32-956E-DC56-8882-CDDC30CE28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C3E8030-FC45-EEA3-013F-27D109F9C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7283-4472-4F76-801B-1A207F53A33B}" type="datetimeFigureOut">
              <a:rPr lang="he-IL" smtClean="0"/>
              <a:t>ה'/אדר/תשפ"ג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ADE8104-740B-CC6A-9681-6658A2C85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B5EB5B7-2997-33B8-86E7-D9265613F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8FF5F-F508-42A2-B2EB-1ADC409E9F5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760690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FFE20CB3-1039-AEFE-69AD-5AE5B1FC68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AD74F7D7-E163-7F3D-D950-CBAB76EB94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78BC600-A556-1440-6EAC-DCA46A27E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7283-4472-4F76-801B-1A207F53A33B}" type="datetimeFigureOut">
              <a:rPr lang="he-IL" smtClean="0"/>
              <a:t>ה'/אדר/תשפ"ג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69E314E-ED6B-A03F-21A3-E86D30A9F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AB94E7A-60FA-4D93-AEB2-E6C584A89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8FF5F-F508-42A2-B2EB-1ADC409E9F5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992584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7714FDB-FCE2-2C33-B10C-4DC1F03A4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3C89DAD-29E4-8EF0-2BCD-BE8FE468AE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2902717-8843-7D2D-7E30-08A8A0270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7283-4472-4F76-801B-1A207F53A33B}" type="datetimeFigureOut">
              <a:rPr lang="he-IL" smtClean="0"/>
              <a:t>ה'/אדר/תשפ"ג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44C17F1-33D3-595A-ECE7-4902CDC8E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82040EF-062F-16BF-1E03-6DF4CFB3F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8FF5F-F508-42A2-B2EB-1ADC409E9F5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534149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7F2962A-D055-6776-9384-50C64009F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6646E4D2-4E93-458D-1333-0EE65B5FA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6771F05-39AA-A779-9C76-7648E4B5F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7283-4472-4F76-801B-1A207F53A33B}" type="datetimeFigureOut">
              <a:rPr lang="he-IL" smtClean="0"/>
              <a:t>ה'/אדר/תשפ"ג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BE1D74B-FABE-3C37-1EF9-E0EC6DD4C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ECF905F3-AF74-BFA3-D2EC-CE8BC8DC9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8FF5F-F508-42A2-B2EB-1ADC409E9F5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275282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E1E9D2D-2D46-7F6C-0B4D-AFDBA962A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D47193E-7303-589B-5831-9C0445EE5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C0A95233-49C5-3469-D11A-7C2CD7BA34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571F3A0B-85BC-D4B4-6DF6-8A5F69CB0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7283-4472-4F76-801B-1A207F53A33B}" type="datetimeFigureOut">
              <a:rPr lang="he-IL" smtClean="0"/>
              <a:t>ה'/אדר/תשפ"ג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584AEBD-44DD-FA08-9E95-B8F1D643D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18E4E535-9ECA-7775-2AC5-FB59F7C73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8FF5F-F508-42A2-B2EB-1ADC409E9F5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911540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A017F32-2552-79CD-5886-6B2852ABA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8664AB6-E54A-C451-70B6-C276D47630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EE4975D7-1549-E615-5907-7901CA5CDE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CFFF30E9-CF70-572E-CD4E-8CAAD9D076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A9FB7EC0-52AC-11AE-FC5F-720388DDD1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28E0C1EE-8EE8-8E60-36A5-595FA1DE7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7283-4472-4F76-801B-1A207F53A33B}" type="datetimeFigureOut">
              <a:rPr lang="he-IL" smtClean="0"/>
              <a:t>ה'/אדר/תשפ"ג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5E70E302-F6A7-1CD0-02C7-BAF03AC36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3F9B2644-204B-31D3-5E16-0D8CB808C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8FF5F-F508-42A2-B2EB-1ADC409E9F5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084076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E7D6917-02BF-31FA-2B0E-B1BD443FB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C7848465-A323-69B6-C16B-D04464481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7283-4472-4F76-801B-1A207F53A33B}" type="datetimeFigureOut">
              <a:rPr lang="he-IL" smtClean="0"/>
              <a:t>ה'/אדר/תשפ"ג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EDA69EDA-7F02-EB95-3692-A9C6DFDB9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802FB843-DDC3-5830-073D-7EF40B520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8FF5F-F508-42A2-B2EB-1ADC409E9F5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911454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290A3900-AF8B-11E4-67A3-0FCD88D49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7283-4472-4F76-801B-1A207F53A33B}" type="datetimeFigureOut">
              <a:rPr lang="he-IL" smtClean="0"/>
              <a:t>ה'/אדר/תשפ"ג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28B66FF9-2AA5-A24B-D24B-BDEE149C4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BE418500-D39A-DBAB-6A1C-631BDD052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8FF5F-F508-42A2-B2EB-1ADC409E9F5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908044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3F2C446-6DAD-8A89-3DF4-1BC1A0C65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7831570-2827-F556-75A6-219E641B4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60771800-5CF9-4CBA-CF1F-9E3480BBED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0C91D7C0-C970-F1C0-DFA1-EDCCE84A5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7283-4472-4F76-801B-1A207F53A33B}" type="datetimeFigureOut">
              <a:rPr lang="he-IL" smtClean="0"/>
              <a:t>ה'/אדר/תשפ"ג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CFBE3A5-B94A-D8B5-23E1-19436E486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DC656819-1D43-191C-8761-E56F1919D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8FF5F-F508-42A2-B2EB-1ADC409E9F5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736358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6C06D72-95C4-45CD-1093-E5EB7636A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56B7A945-8292-BB51-A14A-AC757F68B3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A521458A-0911-3F6E-2FB2-6CC6C64F3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63B09DF4-09BF-D23F-04CA-A119E6AD7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67283-4472-4F76-801B-1A207F53A33B}" type="datetimeFigureOut">
              <a:rPr lang="he-IL" smtClean="0"/>
              <a:t>ה'/אדר/תשפ"ג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F319D2A6-5563-6D3F-9C9F-42B27922D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1EEC03FF-B9E7-7CE9-6533-B2056D650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8FF5F-F508-42A2-B2EB-1ADC409E9F5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680822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6BF3BF47-DBE1-CDCD-5BC6-D15AF09A5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BE8516C-7F27-3318-93F7-16C4B30777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D1950E3-FAD2-FB3B-E9FA-EF7A646F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67283-4472-4F76-801B-1A207F53A33B}" type="datetimeFigureOut">
              <a:rPr lang="he-IL" smtClean="0"/>
              <a:t>ה'/אדר/תשפ"ג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57D319F-99F3-885E-9072-783022AC71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4C8FCDF-A502-B692-41A5-16C4835FA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88FF5F-F508-42A2-B2EB-1ADC409E9F5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2783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40500B63-E332-830D-C2F4-0D2F447EE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" y="0"/>
            <a:ext cx="121508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262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7A6B3C5D-BB33-BA51-0097-41C7ECA70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" y="0"/>
            <a:ext cx="121508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736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250">
        <p:push dir="u"/>
      </p:transition>
    </mc:Choice>
    <mc:Fallback>
      <p:transition spd="slow">
        <p:push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תמונה 4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AFB641F2-41FA-00A8-BFA8-6925D5EAEE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37"/>
          <a:stretch/>
        </p:blipFill>
        <p:spPr>
          <a:xfrm>
            <a:off x="1" y="-2"/>
            <a:ext cx="6979776" cy="6857998"/>
          </a:xfrm>
          <a:prstGeom prst="rect">
            <a:avLst/>
          </a:prstGeom>
        </p:spPr>
      </p:pic>
      <p:pic>
        <p:nvPicPr>
          <p:cNvPr id="6" name="תמונה 5" descr="תמונה שמכילה אדם, מקורה&#10;&#10;התיאור נוצר באופן אוטומטי">
            <a:extLst>
              <a:ext uri="{FF2B5EF4-FFF2-40B4-BE49-F238E27FC236}">
                <a16:creationId xmlns:a16="http://schemas.microsoft.com/office/drawing/2014/main" id="{A048C1EB-4589-864B-D853-FA8D0C5087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72"/>
          <a:stretch/>
        </p:blipFill>
        <p:spPr>
          <a:xfrm>
            <a:off x="6979777" y="-4"/>
            <a:ext cx="52106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3831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750">
        <p15:prstTrans prst="crush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994FA8AE-1A78-ABA6-AC48-B0D7272C0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" y="0"/>
            <a:ext cx="121508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593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 invX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FBB21EE3-2D36-F196-B2BA-1E22FC7556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" y="0"/>
            <a:ext cx="121508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174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 invX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מכסחת דשא, תובלה&#10;&#10;התיאור נוצר באופן אוטומטי">
            <a:extLst>
              <a:ext uri="{FF2B5EF4-FFF2-40B4-BE49-F238E27FC236}">
                <a16:creationId xmlns:a16="http://schemas.microsoft.com/office/drawing/2014/main" id="{3C58133B-DF83-90DC-7A6E-31B99E966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" y="0"/>
            <a:ext cx="121508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660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CF9E2401-E172-F049-7A34-CB0028061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" y="0"/>
            <a:ext cx="121508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591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thruBlk="1" dir="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DDE57DD4-6446-F7A4-05E2-D0B4B6334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" y="0"/>
            <a:ext cx="121508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316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circle/>
      </p:transition>
    </mc:Choice>
    <mc:Fallback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5834C527-E825-694C-D9CA-37A8816C0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" y="0"/>
            <a:ext cx="121508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267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92443932-E96A-2E29-3B9A-BD27BE5C3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" y="0"/>
            <a:ext cx="121508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44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C4487FA8-B892-3A30-7E0E-6C488D35B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" y="0"/>
            <a:ext cx="121508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479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מסך רחב</PresentationFormat>
  <Paragraphs>0</Paragraphs>
  <Slides>11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לינור אטיאס</dc:creator>
  <cp:lastModifiedBy>לינור אטיאס</cp:lastModifiedBy>
  <cp:revision>2</cp:revision>
  <dcterms:created xsi:type="dcterms:W3CDTF">2023-02-26T16:58:01Z</dcterms:created>
  <dcterms:modified xsi:type="dcterms:W3CDTF">2023-02-26T17:28:03Z</dcterms:modified>
</cp:coreProperties>
</file>